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Relationship Id="rId5" Type="http://schemas.openxmlformats.org/officeDocument/2006/relationships/image" Target="../media/image41.png"/><Relationship Id="rId6" Type="http://schemas.openxmlformats.org/officeDocument/2006/relationships/image" Target="../media/image23.png"/><Relationship Id="rId7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Relationship Id="rId6" Type="http://schemas.openxmlformats.org/officeDocument/2006/relationships/image" Target="../media/image21.png"/><Relationship Id="rId7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5" Type="http://schemas.openxmlformats.org/officeDocument/2006/relationships/image" Target="../media/image29.png"/><Relationship Id="rId6" Type="http://schemas.openxmlformats.org/officeDocument/2006/relationships/image" Target="../media/image28.png"/><Relationship Id="rId7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42.png"/><Relationship Id="rId5" Type="http://schemas.openxmlformats.org/officeDocument/2006/relationships/image" Target="../media/image33.jpg"/><Relationship Id="rId6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43.png"/><Relationship Id="rId7" Type="http://schemas.openxmlformats.org/officeDocument/2006/relationships/image" Target="../media/image4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43.png"/><Relationship Id="rId7" Type="http://schemas.openxmlformats.org/officeDocument/2006/relationships/image" Target="../media/image4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10" Type="http://schemas.openxmlformats.org/officeDocument/2006/relationships/image" Target="../media/image46.png"/><Relationship Id="rId9" Type="http://schemas.openxmlformats.org/officeDocument/2006/relationships/image" Target="../media/image51.png"/><Relationship Id="rId5" Type="http://schemas.openxmlformats.org/officeDocument/2006/relationships/image" Target="../media/image29.png"/><Relationship Id="rId6" Type="http://schemas.openxmlformats.org/officeDocument/2006/relationships/image" Target="../media/image45.png"/><Relationship Id="rId7" Type="http://schemas.openxmlformats.org/officeDocument/2006/relationships/image" Target="../media/image44.png"/><Relationship Id="rId8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9.png"/><Relationship Id="rId4" Type="http://schemas.openxmlformats.org/officeDocument/2006/relationships/image" Target="../media/image5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jpg"/><Relationship Id="rId4" Type="http://schemas.openxmlformats.org/officeDocument/2006/relationships/image" Target="../media/image35.png"/><Relationship Id="rId5" Type="http://schemas.openxmlformats.org/officeDocument/2006/relationships/image" Target="../media/image2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4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5.png"/><Relationship Id="rId4" Type="http://schemas.openxmlformats.org/officeDocument/2006/relationships/image" Target="../media/image60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0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